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281C9-38C9-9FCA-8B14-9C17A3A706FB}" v="45" dt="2026-09-11T09:21:27.65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129017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Melis Merve ÇETİNKAYA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Ders Programı ve Görüşme Saatleri /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Weekly Schedule and Office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tr-TR" sz="1500" b="1" i="0" u="none" strike="noStrike" kern="1200" cap="none" spc="0" baseline="0" noProof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82</Words>
  <Application>Microsoft Office PowerPoint</Application>
  <PresentationFormat>Ekran Gösterisi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Melis Merve ÇETİNKAYA</cp:lastModifiedBy>
  <cp:revision>26</cp:revision>
  <cp:lastPrinted>2022-02-24T09:20:43Z</cp:lastPrinted>
  <dcterms:created xsi:type="dcterms:W3CDTF">2021-04-20T12:55:35Z</dcterms:created>
  <dcterms:modified xsi:type="dcterms:W3CDTF">2026-09-11T10:50:43Z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